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357188"/>
            <a:ext cx="7772400" cy="150018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 smtClean="0"/>
              <a:t>Муниципальное бюджетное учреждение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500063" y="1500188"/>
            <a:ext cx="7929562" cy="4424362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/>
              <a:t>«Центр экстренной психологической помощи</a:t>
            </a:r>
          </a:p>
          <a:p>
            <a:pPr algn="ctr">
              <a:defRPr/>
            </a:pPr>
            <a:r>
              <a:rPr lang="ru-RU" sz="3600" dirty="0" smtClean="0"/>
              <a:t>«Молодежный телефон доверия»</a:t>
            </a:r>
            <a:br>
              <a:rPr lang="ru-RU" sz="3600" dirty="0" smtClean="0"/>
            </a:br>
            <a:endParaRPr lang="ru-RU" sz="3600" dirty="0" smtClean="0"/>
          </a:p>
          <a:p>
            <a:pPr algn="ctr">
              <a:defRPr/>
            </a:pPr>
            <a:r>
              <a:rPr lang="ru-RU" sz="3600" dirty="0" smtClean="0"/>
              <a:t>52-96-96 – русская линия</a:t>
            </a:r>
            <a:br>
              <a:rPr lang="ru-RU" sz="3600" dirty="0" smtClean="0"/>
            </a:br>
            <a:r>
              <a:rPr lang="ru-RU" sz="3600" dirty="0" smtClean="0"/>
              <a:t>52-55-52 – татарская линия</a:t>
            </a:r>
            <a:br>
              <a:rPr lang="ru-RU" sz="3600" dirty="0" smtClean="0"/>
            </a:br>
            <a:r>
              <a:rPr lang="ru-RU" sz="3600" dirty="0" smtClean="0"/>
              <a:t>8 800 2000 122 –детская линия</a:t>
            </a:r>
            <a:endParaRPr lang="ru-RU" sz="3600" dirty="0"/>
          </a:p>
        </p:txBody>
      </p:sp>
      <p:pic>
        <p:nvPicPr>
          <p:cNvPr id="1026" name="Picture 2" descr="C:\Users\User\Desktop\Документы МБУ ЦЭПП МТД\ДТД\2019 год\Информация для СОШ\Приложения\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606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Муниципальное бюджетное учреждение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</dc:title>
  <dc:creator>Учитель</dc:creator>
  <cp:lastModifiedBy>admin</cp:lastModifiedBy>
  <cp:revision>1</cp:revision>
  <dcterms:created xsi:type="dcterms:W3CDTF">2020-04-28T09:51:01Z</dcterms:created>
  <dcterms:modified xsi:type="dcterms:W3CDTF">2020-04-28T09:51:26Z</dcterms:modified>
</cp:coreProperties>
</file>